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242" autoAdjust="0"/>
  </p:normalViewPr>
  <p:slideViewPr>
    <p:cSldViewPr snapToGrid="0" showGuides="1">
      <p:cViewPr varScale="1">
        <p:scale>
          <a:sx n="86" d="100"/>
          <a:sy n="86" d="100"/>
        </p:scale>
        <p:origin x="66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43EC8-CB67-4FAE-9B7F-4D5FF1AB9F4C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74562-22F2-49CE-9F57-69FD233B8B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7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8BBEF-DA81-07C3-7DAD-9E54691C8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E039002-3607-B098-B90B-F36E59C845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C3A2924A-6E7A-34E4-4D42-A5EA478EBD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0026FA-92A0-81DE-4FEE-753C067F5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74562-22F2-49CE-9F57-69FD233B8B5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814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46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93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89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71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0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60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59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84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02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7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36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E1BF13-F2B5-47BF-AEED-254A10575944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07A589-8DBE-43F8-A0A6-C00780834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55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9BC2A-1FC7-F4DC-47B8-8E004F768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1532036-7664-8192-27CE-3F7687594650}"/>
              </a:ext>
            </a:extLst>
          </p:cNvPr>
          <p:cNvSpPr/>
          <p:nvPr/>
        </p:nvSpPr>
        <p:spPr>
          <a:xfrm>
            <a:off x="173355" y="8343900"/>
            <a:ext cx="6534147" cy="3429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latin typeface="游ゴシック" panose="020B0400000000000000" pitchFamily="50" charset="-128"/>
                <a:cs typeface="Times New Roman" panose="02020603050405020304" pitchFamily="18" charset="0"/>
              </a:rPr>
              <a:t>会社名</a:t>
            </a:r>
            <a:endParaRPr kumimoji="1" lang="ja-JP" altLang="en-US" sz="900" b="1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E0770F9-E304-9D30-88FC-CB0D8D72757C}"/>
              </a:ext>
            </a:extLst>
          </p:cNvPr>
          <p:cNvSpPr/>
          <p:nvPr/>
        </p:nvSpPr>
        <p:spPr>
          <a:xfrm>
            <a:off x="173354" y="8674099"/>
            <a:ext cx="6534148" cy="11328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名称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</a:rPr>
              <a:t>団体名・自治体名・屋号などご記入ください。記入事項がない場合は「名称なし」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74CE0C5-36F2-5691-C764-F60D26A9F683}"/>
              </a:ext>
            </a:extLst>
          </p:cNvPr>
          <p:cNvSpPr/>
          <p:nvPr/>
        </p:nvSpPr>
        <p:spPr>
          <a:xfrm>
            <a:off x="173355" y="942974"/>
            <a:ext cx="2063115" cy="141922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商品ロゴ画像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algn="ctr"/>
            <a:endParaRPr kumimoji="1"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160</a:t>
            </a:r>
            <a:r>
              <a:rPr kumimoji="1" lang="ja-JP" altLang="en-US" sz="1100" dirty="0">
                <a:solidFill>
                  <a:schemeClr val="tx1"/>
                </a:solidFill>
              </a:rPr>
              <a:t> </a:t>
            </a:r>
            <a:r>
              <a:rPr kumimoji="1" lang="en-US" altLang="ja-JP" sz="1100" dirty="0">
                <a:solidFill>
                  <a:schemeClr val="tx1"/>
                </a:solidFill>
              </a:rPr>
              <a:t>pixel ×160 pixel</a:t>
            </a:r>
            <a:r>
              <a:rPr kumimoji="1" lang="ja-JP" altLang="en-US" sz="1100" dirty="0">
                <a:solidFill>
                  <a:schemeClr val="tx1"/>
                </a:solidFill>
              </a:rPr>
              <a:t>以内</a:t>
            </a:r>
            <a:endParaRPr kumimoji="1"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100" dirty="0">
                <a:solidFill>
                  <a:schemeClr val="tx1"/>
                </a:solidFill>
              </a:rPr>
              <a:t>1MB</a:t>
            </a:r>
            <a:r>
              <a:rPr kumimoji="1" lang="ja-JP" altLang="en-US" sz="1100" dirty="0">
                <a:solidFill>
                  <a:schemeClr val="tx1"/>
                </a:solidFill>
              </a:rPr>
              <a:t>以下の</a:t>
            </a:r>
            <a:r>
              <a:rPr kumimoji="1" lang="en-US" altLang="ja-JP" sz="1100" dirty="0">
                <a:solidFill>
                  <a:schemeClr val="tx1"/>
                </a:solidFill>
              </a:rPr>
              <a:t>JPG</a:t>
            </a:r>
            <a:r>
              <a:rPr kumimoji="1" lang="ja-JP" altLang="en-US" sz="1100" dirty="0">
                <a:solidFill>
                  <a:schemeClr val="tx1"/>
                </a:solidFill>
              </a:rPr>
              <a:t>または</a:t>
            </a:r>
            <a:r>
              <a:rPr kumimoji="1" lang="en-US" altLang="ja-JP" sz="1100" dirty="0">
                <a:solidFill>
                  <a:schemeClr val="tx1"/>
                </a:solidFill>
              </a:rPr>
              <a:t>PNG</a:t>
            </a: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ファイルを指定してください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193D097-D596-8FAB-20B9-3DE597AEC2AA}"/>
              </a:ext>
            </a:extLst>
          </p:cNvPr>
          <p:cNvSpPr/>
          <p:nvPr/>
        </p:nvSpPr>
        <p:spPr>
          <a:xfrm>
            <a:off x="2381250" y="1851025"/>
            <a:ext cx="4326254" cy="51504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002060"/>
                </a:solidFill>
              </a:rPr>
              <a:t>●　製品・サービスサイト</a:t>
            </a:r>
            <a:endParaRPr kumimoji="1" lang="en-US" altLang="ja-JP" sz="1200" dirty="0">
              <a:solidFill>
                <a:srgbClr val="002060"/>
              </a:solidFill>
            </a:endParaRPr>
          </a:p>
          <a:p>
            <a:r>
              <a:rPr kumimoji="1" lang="en-US" altLang="ja-JP" sz="1200" dirty="0">
                <a:solidFill>
                  <a:srgbClr val="002060"/>
                </a:solidFill>
              </a:rPr>
              <a:t>※</a:t>
            </a:r>
            <a:r>
              <a:rPr kumimoji="1" lang="ja-JP" altLang="en-US" sz="1200" dirty="0">
                <a:solidFill>
                  <a:srgbClr val="002060"/>
                </a:solidFill>
              </a:rPr>
              <a:t>製品・サービスが紹介されているサイトがあれば記入　例</a:t>
            </a:r>
            <a:r>
              <a:rPr kumimoji="1" lang="en-US" altLang="ja-JP" sz="1200" dirty="0">
                <a:solidFill>
                  <a:srgbClr val="002060"/>
                </a:solidFill>
              </a:rPr>
              <a:t>) https://kumamotodx.jp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175BB91-A1EA-55E4-4013-03A14845E820}"/>
              </a:ext>
            </a:extLst>
          </p:cNvPr>
          <p:cNvSpPr/>
          <p:nvPr/>
        </p:nvSpPr>
        <p:spPr>
          <a:xfrm>
            <a:off x="2381250" y="942975"/>
            <a:ext cx="4326254" cy="88582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名称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※○○</a:t>
            </a:r>
            <a:r>
              <a:rPr kumimoji="1" lang="ja-JP" altLang="en-US" sz="1200" dirty="0">
                <a:solidFill>
                  <a:schemeClr val="tx1"/>
                </a:solidFill>
              </a:rPr>
              <a:t>システム、○○サービス などの名称を記入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21D65B2-812C-39E4-AEC6-5F9FCB1AF3DC}"/>
              </a:ext>
            </a:extLst>
          </p:cNvPr>
          <p:cNvSpPr/>
          <p:nvPr/>
        </p:nvSpPr>
        <p:spPr>
          <a:xfrm>
            <a:off x="173355" y="2794696"/>
            <a:ext cx="6534150" cy="342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002060"/>
                </a:solidFill>
              </a:rPr>
              <a:t>●　キャッチ・コピー　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BEE0E72C-86C4-8886-EA72-BC1B82E03C24}"/>
              </a:ext>
            </a:extLst>
          </p:cNvPr>
          <p:cNvCxnSpPr/>
          <p:nvPr/>
        </p:nvCxnSpPr>
        <p:spPr>
          <a:xfrm>
            <a:off x="173355" y="2600325"/>
            <a:ext cx="6534149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3AA3FD4-0D95-FA6E-903C-FF26E0710974}"/>
              </a:ext>
            </a:extLst>
          </p:cNvPr>
          <p:cNvSpPr/>
          <p:nvPr/>
        </p:nvSpPr>
        <p:spPr>
          <a:xfrm>
            <a:off x="173354" y="3304282"/>
            <a:ext cx="6534149" cy="10409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キャッチコピー本文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</a:rPr>
              <a:t>製品・サービスを簡潔に紹介する文章を</a:t>
            </a:r>
            <a:r>
              <a:rPr kumimoji="1" lang="en-US" altLang="ja-JP" sz="1200" dirty="0">
                <a:solidFill>
                  <a:schemeClr val="tx1"/>
                </a:solidFill>
              </a:rPr>
              <a:t>30</a:t>
            </a:r>
            <a:r>
              <a:rPr kumimoji="1" lang="ja-JP" altLang="en-US" sz="1200" dirty="0">
                <a:solidFill>
                  <a:schemeClr val="tx1"/>
                </a:solidFill>
              </a:rPr>
              <a:t>文字程度でご記入ください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2E59E3D-0D54-23CE-DCB8-075031B8A299}"/>
              </a:ext>
            </a:extLst>
          </p:cNvPr>
          <p:cNvSpPr/>
          <p:nvPr/>
        </p:nvSpPr>
        <p:spPr>
          <a:xfrm>
            <a:off x="173355" y="4629691"/>
            <a:ext cx="6534150" cy="342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002060"/>
                </a:solidFill>
              </a:rPr>
              <a:t>●　概要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5103081-356B-7170-70FF-7906002D9F6A}"/>
              </a:ext>
            </a:extLst>
          </p:cNvPr>
          <p:cNvSpPr/>
          <p:nvPr/>
        </p:nvSpPr>
        <p:spPr>
          <a:xfrm>
            <a:off x="173354" y="5094484"/>
            <a:ext cx="6534149" cy="288111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概要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</a:rPr>
              <a:t>製品・サービスの概要を説明する文章を</a:t>
            </a:r>
            <a:r>
              <a:rPr kumimoji="1" lang="en-US" altLang="ja-JP" sz="1200" dirty="0">
                <a:solidFill>
                  <a:schemeClr val="tx1"/>
                </a:solidFill>
              </a:rPr>
              <a:t>500</a:t>
            </a:r>
            <a:r>
              <a:rPr kumimoji="1" lang="ja-JP" altLang="en-US" sz="1200" dirty="0">
                <a:solidFill>
                  <a:schemeClr val="tx1"/>
                </a:solidFill>
              </a:rPr>
              <a:t>文字程度でご記入ください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　図やイラストなどがあれば、貼り付けください。</a:t>
            </a:r>
          </a:p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971E564-FAAD-D091-1DF1-3A95E2E9123E}"/>
              </a:ext>
            </a:extLst>
          </p:cNvPr>
          <p:cNvSpPr/>
          <p:nvPr/>
        </p:nvSpPr>
        <p:spPr>
          <a:xfrm>
            <a:off x="173355" y="141575"/>
            <a:ext cx="1807845" cy="28193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/>
              <a:t>カテゴリ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FFAB10A-E998-6407-6825-E2CADE1DD1BB}"/>
              </a:ext>
            </a:extLst>
          </p:cNvPr>
          <p:cNvSpPr/>
          <p:nvPr/>
        </p:nvSpPr>
        <p:spPr>
          <a:xfrm>
            <a:off x="1981200" y="141575"/>
            <a:ext cx="4726304" cy="281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50" dirty="0">
                <a:solidFill>
                  <a:schemeClr val="tx1"/>
                </a:solidFill>
              </a:rPr>
              <a:t>※</a:t>
            </a:r>
            <a:r>
              <a:rPr kumimoji="1" lang="ja-JP" altLang="en-US" sz="1050" dirty="0">
                <a:solidFill>
                  <a:schemeClr val="tx1"/>
                </a:solidFill>
              </a:rPr>
              <a:t>対応する番号を記入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3B67FBE-EFDC-116A-E903-773B15AAD90B}"/>
              </a:ext>
            </a:extLst>
          </p:cNvPr>
          <p:cNvSpPr txBox="1"/>
          <p:nvPr/>
        </p:nvSpPr>
        <p:spPr>
          <a:xfrm>
            <a:off x="131247" y="425959"/>
            <a:ext cx="6707504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900" b="1" dirty="0"/>
              <a:t>①</a:t>
            </a:r>
            <a:r>
              <a:rPr kumimoji="1" lang="en-US" altLang="ja-JP" sz="900" b="1" dirty="0"/>
              <a:t>AI</a:t>
            </a:r>
            <a:r>
              <a:rPr kumimoji="1" lang="ja-JP" altLang="en-US" sz="900" b="1" dirty="0"/>
              <a:t> ②データ収集・分析 ③クラウドサービス ④勤怠管理・労務管理 ⑤経理・財務 ⑥営業・顧客管理</a:t>
            </a:r>
            <a:r>
              <a:rPr kumimoji="1" lang="en-US" altLang="ja-JP" sz="900" b="1" dirty="0"/>
              <a:t> </a:t>
            </a:r>
            <a:r>
              <a:rPr kumimoji="1" lang="ja-JP" altLang="en-US" sz="900" b="1" dirty="0"/>
              <a:t>⑦経営支援・コンサルティング ⑧システム構築・改修 ⑨デジタル機器 ⑩ノーコード・ローコード ⑪</a:t>
            </a:r>
            <a:r>
              <a:rPr kumimoji="1" lang="en-US" altLang="ja-JP" sz="900" b="1" dirty="0"/>
              <a:t>EC/SNS</a:t>
            </a:r>
            <a:r>
              <a:rPr kumimoji="1" lang="ja-JP" altLang="en-US" sz="900" b="1" dirty="0"/>
              <a:t>開設・運用</a:t>
            </a:r>
            <a:r>
              <a:rPr kumimoji="1" lang="en-US" altLang="ja-JP" sz="900" b="1" dirty="0"/>
              <a:t> </a:t>
            </a:r>
            <a:r>
              <a:rPr kumimoji="1" lang="ja-JP" altLang="en-US" sz="900" b="1" dirty="0"/>
              <a:t>⑫</a:t>
            </a:r>
            <a:r>
              <a:rPr kumimoji="1" lang="en-US" altLang="ja-JP" sz="900" b="1" dirty="0"/>
              <a:t>RPA</a:t>
            </a:r>
            <a:r>
              <a:rPr kumimoji="1" lang="ja-JP" altLang="en-US" sz="900" b="1" dirty="0"/>
              <a:t>・</a:t>
            </a:r>
            <a:r>
              <a:rPr kumimoji="1" lang="en-US" altLang="ja-JP" sz="900" b="1" dirty="0"/>
              <a:t>OCR</a:t>
            </a:r>
            <a:r>
              <a:rPr kumimoji="1" lang="ja-JP" altLang="en-US" sz="900" b="1" dirty="0"/>
              <a:t> ⑬業務効率化 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⑭人材育成・研修 ⑮</a:t>
            </a:r>
            <a:r>
              <a:rPr kumimoji="1" lang="en-US" altLang="ja-JP" sz="900" b="1" dirty="0"/>
              <a:t>BPO</a:t>
            </a:r>
            <a:r>
              <a:rPr kumimoji="1" lang="ja-JP" altLang="en-US" sz="900" b="1" dirty="0"/>
              <a:t>・兼業人材活用 ⑯セキュリティ対策 ⑰その他　</a:t>
            </a:r>
            <a:r>
              <a:rPr kumimoji="1" lang="en-US" altLang="ja-JP" sz="900" b="1" dirty="0"/>
              <a:t>※</a:t>
            </a:r>
            <a:r>
              <a:rPr kumimoji="1" lang="ja-JP" altLang="en-US" sz="900" b="1" dirty="0"/>
              <a:t>該当するカテゴリを選択（</a:t>
            </a:r>
            <a:r>
              <a:rPr kumimoji="1" lang="en-US" altLang="ja-JP" sz="900" b="1" dirty="0"/>
              <a:t>5</a:t>
            </a:r>
            <a:r>
              <a:rPr kumimoji="1" lang="ja-JP" altLang="en-US" sz="900" b="1" dirty="0"/>
              <a:t>つまで選択可）</a:t>
            </a:r>
          </a:p>
        </p:txBody>
      </p:sp>
    </p:spTree>
    <p:extLst>
      <p:ext uri="{BB962C8B-B14F-4D97-AF65-F5344CB8AC3E}">
        <p14:creationId xmlns:p14="http://schemas.microsoft.com/office/powerpoint/2010/main" val="410536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224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西村 政仁</dc:creator>
  <cp:lastModifiedBy>西村 政仁</cp:lastModifiedBy>
  <cp:revision>20</cp:revision>
  <dcterms:created xsi:type="dcterms:W3CDTF">2025-06-24T01:31:24Z</dcterms:created>
  <dcterms:modified xsi:type="dcterms:W3CDTF">2025-07-14T05:18:05Z</dcterms:modified>
</cp:coreProperties>
</file>